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58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/>
    <p:restoredTop sz="94648"/>
  </p:normalViewPr>
  <p:slideViewPr>
    <p:cSldViewPr snapToGrid="0" snapToObjects="1">
      <p:cViewPr varScale="1">
        <p:scale>
          <a:sx n="84" d="100"/>
          <a:sy n="84" d="100"/>
        </p:scale>
        <p:origin x="200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/>
              <a:t>Filter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881251750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386</Words>
  <Application>Microsoft Macintosh PowerPoint</Application>
  <PresentationFormat>寬螢幕</PresentationFormat>
  <Paragraphs>90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Mangal</vt:lpstr>
      <vt:lpstr>Menlo</vt:lpstr>
      <vt:lpstr>Microsoft JhengHei</vt:lpstr>
      <vt:lpstr>微軟正黑體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102</cp:revision>
  <dcterms:created xsi:type="dcterms:W3CDTF">2017-07-30T08:03:48Z</dcterms:created>
  <dcterms:modified xsi:type="dcterms:W3CDTF">2017-07-31T13:18:53Z</dcterms:modified>
</cp:coreProperties>
</file>

<file path=docProps/thumbnail.jpeg>
</file>